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4" r:id="rId2"/>
  </p:sldIdLst>
  <p:sldSz cx="9144000" cy="6858000" type="screen4x3"/>
  <p:notesSz cx="6858000" cy="9144000"/>
  <p:defaultTextStyle>
    <a:defPPr>
      <a:defRPr lang="ru-RU"/>
    </a:defPPr>
    <a:lvl1pPr algn="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 baseline="-250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 baseline="-250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 baseline="-250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 baseline="-250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6600FF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3902" autoAdjust="0"/>
  </p:normalViewPr>
  <p:slideViewPr>
    <p:cSldViewPr>
      <p:cViewPr>
        <p:scale>
          <a:sx n="80" d="100"/>
          <a:sy n="80" d="100"/>
        </p:scale>
        <p:origin x="-1110" y="-72"/>
      </p:cViewPr>
      <p:guideLst>
        <p:guide orient="horz" pos="2160"/>
        <p:guide pos="24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aseline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aseline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/>
            </a:lvl1pPr>
          </a:lstStyle>
          <a:p>
            <a:pPr>
              <a:defRPr/>
            </a:pPr>
            <a:fld id="{C091E31D-6627-4EF3-A363-05866276D1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6072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967C8A-BD3F-47E5-BB3E-BD3FA8A6B8B9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de-DE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380C3-65E7-4E4A-A05A-9D602F88C3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48BD91-F2DF-4F2C-95A5-CBDB5C3EFB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EBDA8-AA46-4AD8-858E-CBCD08B9A5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ультимедиа 3"/>
          <p:cNvSpPr>
            <a:spLocks noGrp="1"/>
          </p:cNvSpPr>
          <p:nvPr>
            <p:ph type="media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91CA8-C55B-46DD-9952-FE8C9FE86C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8212A-E099-4150-B7B1-BFD67E0D4A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04C35-82D2-4107-B9D2-E92AEC3509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09AF9-92F7-4BD0-9B11-2B247AD4E9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2CD13-9F58-4AA6-9BEA-250C71F7C7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404F63-9009-4717-A7D0-4E5959FDC9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4B0B1-F5F2-4B4F-8826-2B008808C0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49920C-A46A-4A08-9171-195D60B5A6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0B831-A89A-42D3-81BE-9C295CD8C0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aseline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aseline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aseline="0"/>
            </a:lvl1pPr>
          </a:lstStyle>
          <a:p>
            <a:pPr>
              <a:defRPr/>
            </a:pPr>
            <a:fld id="{933D745C-11D6-42B3-A659-04C8D7449D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0"/>
            <a:ext cx="7772400" cy="1143000"/>
          </a:xfrm>
        </p:spPr>
        <p:txBody>
          <a:bodyPr/>
          <a:lstStyle/>
          <a:p>
            <a:pPr algn="r" eaLnBrk="1" hangingPunct="1"/>
            <a:r>
              <a:rPr lang="de-DE" b="1" dirty="0" smtClean="0">
                <a:solidFill>
                  <a:srgbClr val="808000"/>
                </a:solidFill>
                <a:cs typeface="Times New Roman" pitchFamily="18" charset="0"/>
              </a:rPr>
              <a:t>	</a:t>
            </a:r>
            <a:r>
              <a:rPr lang="ru-RU" sz="1600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tx1"/>
                </a:solidFill>
                <a:cs typeface="Times New Roman" pitchFamily="18" charset="0"/>
              </a:rPr>
            </a:br>
            <a:endParaRPr lang="ru-RU" sz="1600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028" name="Line 3"/>
          <p:cNvSpPr>
            <a:spLocks noChangeShapeType="1"/>
          </p:cNvSpPr>
          <p:nvPr/>
        </p:nvSpPr>
        <p:spPr bwMode="auto">
          <a:xfrm>
            <a:off x="304800" y="1268413"/>
            <a:ext cx="883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29" name="Rectangle 7"/>
          <p:cNvSpPr>
            <a:spLocks noChangeArrowheads="1"/>
          </p:cNvSpPr>
          <p:nvPr/>
        </p:nvSpPr>
        <p:spPr bwMode="auto">
          <a:xfrm>
            <a:off x="-1538" y="1003645"/>
            <a:ext cx="9144000" cy="3549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4400" dirty="0" smtClean="0">
              <a:solidFill>
                <a:srgbClr val="FF0000"/>
              </a:solidFill>
            </a:endParaRPr>
          </a:p>
          <a:p>
            <a:pPr algn="ctr"/>
            <a:r>
              <a:rPr lang="ru-RU" sz="4400" dirty="0" smtClean="0">
                <a:solidFill>
                  <a:srgbClr val="FF0000"/>
                </a:solidFill>
              </a:rPr>
              <a:t> </a:t>
            </a:r>
            <a:r>
              <a:rPr lang="en-US" sz="4400" b="1" dirty="0" smtClean="0">
                <a:solidFill>
                  <a:srgbClr val="FF0000"/>
                </a:solidFill>
              </a:rPr>
              <a:t>  </a:t>
            </a:r>
            <a:r>
              <a:rPr lang="en-US" sz="4400" b="1" dirty="0">
                <a:solidFill>
                  <a:srgbClr val="0070C0"/>
                </a:solidFill>
              </a:rPr>
              <a:t>Functional Nanostructures Superconductor/</a:t>
            </a:r>
            <a:r>
              <a:rPr lang="en-US" sz="4400" b="1" dirty="0" err="1">
                <a:solidFill>
                  <a:srgbClr val="0070C0"/>
                </a:solidFill>
              </a:rPr>
              <a:t>Ferromagnet</a:t>
            </a:r>
            <a:r>
              <a:rPr lang="en-US" sz="4400" b="1" dirty="0">
                <a:solidFill>
                  <a:srgbClr val="0070C0"/>
                </a:solidFill>
              </a:rPr>
              <a:t>   for Superconducting </a:t>
            </a:r>
            <a:r>
              <a:rPr lang="en-US" sz="4400" b="1" dirty="0" err="1">
                <a:solidFill>
                  <a:srgbClr val="0070C0"/>
                </a:solidFill>
              </a:rPr>
              <a:t>Spintronics</a:t>
            </a:r>
            <a:endParaRPr lang="ru-RU" sz="4400" b="1" dirty="0">
              <a:solidFill>
                <a:srgbClr val="0070C0"/>
              </a:solidFill>
            </a:endParaRPr>
          </a:p>
          <a:p>
            <a:r>
              <a:rPr lang="en-US" sz="4400" b="1" dirty="0" smtClean="0"/>
              <a:t> </a:t>
            </a:r>
            <a:endParaRPr lang="ru-RU" sz="4400" dirty="0" smtClean="0"/>
          </a:p>
          <a:p>
            <a:pPr algn="ctr"/>
            <a:r>
              <a:rPr lang="en-GB" b="1" baseline="0" dirty="0" smtClean="0"/>
              <a:t> </a:t>
            </a:r>
            <a:r>
              <a:rPr lang="en-GB" b="1" baseline="0" dirty="0" err="1" smtClean="0"/>
              <a:t>Sidorenko</a:t>
            </a:r>
            <a:r>
              <a:rPr lang="en-GB" b="1" baseline="0" dirty="0" smtClean="0"/>
              <a:t>  </a:t>
            </a:r>
            <a:r>
              <a:rPr lang="en-GB" b="1" baseline="0" dirty="0" err="1" smtClean="0"/>
              <a:t>Anatolie</a:t>
            </a:r>
            <a:r>
              <a:rPr lang="en-GB" b="1" baseline="0" dirty="0" smtClean="0"/>
              <a:t>,</a:t>
            </a:r>
          </a:p>
          <a:p>
            <a:pPr algn="ctr"/>
            <a:r>
              <a:rPr lang="en-GB" sz="1800" b="1" i="1" baseline="0" dirty="0" smtClean="0"/>
              <a:t>Institute </a:t>
            </a:r>
            <a:r>
              <a:rPr lang="en-GB" sz="1800" b="1" i="1" baseline="0" dirty="0"/>
              <a:t>of Electronic Engineering and </a:t>
            </a:r>
            <a:r>
              <a:rPr lang="en-GB" sz="1800" b="1" i="1" baseline="0" dirty="0" smtClean="0"/>
              <a:t>Nanotechnologies, </a:t>
            </a:r>
            <a:r>
              <a:rPr lang="en-GB" sz="1800" b="1" i="1" baseline="0" dirty="0"/>
              <a:t>Kishinev, </a:t>
            </a:r>
            <a:r>
              <a:rPr lang="en-GB" sz="1800" b="1" i="1" baseline="0" dirty="0" smtClean="0"/>
              <a:t>Moldova</a:t>
            </a:r>
          </a:p>
          <a:p>
            <a:pPr algn="ctr"/>
            <a:endParaRPr lang="en-GB" sz="1800" b="1" i="1" baseline="0" dirty="0"/>
          </a:p>
          <a:p>
            <a:pPr algn="ctr"/>
            <a:endParaRPr lang="en-US" sz="1800" b="1" i="1" baseline="0" dirty="0" smtClean="0"/>
          </a:p>
        </p:txBody>
      </p:sp>
      <p:sp>
        <p:nvSpPr>
          <p:cNvPr id="1030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2051720" y="317745"/>
            <a:ext cx="3888432" cy="749582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827584" y="3898035"/>
            <a:ext cx="7272808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i="1" baseline="0" dirty="0" smtClean="0">
                <a:solidFill>
                  <a:srgbClr val="6600FF"/>
                </a:solidFill>
              </a:rPr>
              <a:t>In collaboration with</a:t>
            </a:r>
            <a:r>
              <a:rPr lang="en-US" sz="1800" b="1" i="1" baseline="0" dirty="0" smtClean="0">
                <a:solidFill>
                  <a:srgbClr val="6600FF"/>
                </a:solidFill>
              </a:rPr>
              <a:t>:</a:t>
            </a:r>
          </a:p>
          <a:p>
            <a:pPr algn="ctr"/>
            <a:r>
              <a:rPr lang="en-GB" sz="1600" i="1" baseline="0" dirty="0" smtClean="0"/>
              <a:t>University of  </a:t>
            </a:r>
            <a:r>
              <a:rPr lang="en-GB" sz="1600" i="1" baseline="0" dirty="0" err="1" smtClean="0"/>
              <a:t>Twente</a:t>
            </a:r>
            <a:r>
              <a:rPr lang="en-GB" sz="1600" i="1" baseline="0" dirty="0" smtClean="0"/>
              <a:t>, Netherlands </a:t>
            </a:r>
            <a:r>
              <a:rPr lang="en-GB" sz="1600" b="1" baseline="0" dirty="0" smtClean="0"/>
              <a:t>– Alexander </a:t>
            </a:r>
            <a:r>
              <a:rPr lang="en-GB" sz="1600" b="1" baseline="0" dirty="0" err="1"/>
              <a:t>G</a:t>
            </a:r>
            <a:r>
              <a:rPr lang="en-GB" sz="1600" b="1" baseline="0" dirty="0" err="1" smtClean="0"/>
              <a:t>olubov</a:t>
            </a:r>
            <a:endParaRPr lang="en-GB" sz="1600" b="1" baseline="0" dirty="0" smtClean="0"/>
          </a:p>
          <a:p>
            <a:pPr algn="ctr"/>
            <a:r>
              <a:rPr lang="en-GB" sz="1600" i="1" baseline="0" dirty="0" smtClean="0"/>
              <a:t>Stockholm University, Sweden </a:t>
            </a:r>
            <a:r>
              <a:rPr lang="en-GB" sz="1600" b="1" baseline="0" dirty="0"/>
              <a:t>– </a:t>
            </a:r>
            <a:r>
              <a:rPr lang="en-GB" sz="1600" b="1" baseline="0" dirty="0" smtClean="0"/>
              <a:t>Vladimir </a:t>
            </a:r>
            <a:r>
              <a:rPr lang="en-GB" sz="1600" b="1" baseline="0" dirty="0" err="1" smtClean="0"/>
              <a:t>Krasnov</a:t>
            </a:r>
            <a:endParaRPr lang="en-GB" sz="1600" b="1" baseline="0" dirty="0" smtClean="0"/>
          </a:p>
          <a:p>
            <a:pPr algn="ctr"/>
            <a:r>
              <a:rPr lang="de-DE" sz="1600" i="1" baseline="0" dirty="0" smtClean="0"/>
              <a:t>Augsburg University, </a:t>
            </a:r>
            <a:r>
              <a:rPr lang="de-DE" sz="1600" i="1" baseline="0" dirty="0"/>
              <a:t>Germany</a:t>
            </a:r>
            <a:r>
              <a:rPr lang="de-DE" sz="1600" b="1" i="1" baseline="0" dirty="0"/>
              <a:t> </a:t>
            </a:r>
            <a:r>
              <a:rPr lang="de-DE" sz="1600" b="1" i="1" baseline="0" dirty="0" smtClean="0"/>
              <a:t>–</a:t>
            </a:r>
            <a:r>
              <a:rPr lang="de-DE" sz="1600" b="1" baseline="0" dirty="0" smtClean="0"/>
              <a:t> Achim </a:t>
            </a:r>
            <a:r>
              <a:rPr lang="de-DE" sz="1600" b="1" baseline="0" dirty="0" err="1" smtClean="0"/>
              <a:t>Wixforth</a:t>
            </a:r>
            <a:r>
              <a:rPr lang="en-GB" sz="1600" b="1" baseline="0" dirty="0" smtClean="0"/>
              <a:t> </a:t>
            </a:r>
          </a:p>
          <a:p>
            <a:pPr algn="ctr"/>
            <a:r>
              <a:rPr lang="de-DE" sz="1600" i="1" baseline="0" dirty="0" smtClean="0"/>
              <a:t>Institute </a:t>
            </a:r>
            <a:r>
              <a:rPr lang="de-DE" sz="1600" i="1" baseline="0" dirty="0" err="1" smtClean="0"/>
              <a:t>of</a:t>
            </a:r>
            <a:r>
              <a:rPr lang="de-DE" sz="1600" i="1" baseline="0" dirty="0" smtClean="0"/>
              <a:t> Nanotechnology, Karlsruhe, Germany</a:t>
            </a:r>
            <a:r>
              <a:rPr lang="de-DE" sz="1600" b="1" i="1" baseline="0" dirty="0" smtClean="0"/>
              <a:t> -</a:t>
            </a:r>
            <a:r>
              <a:rPr lang="de-DE" sz="1600" b="1" baseline="0" dirty="0" smtClean="0"/>
              <a:t> Horst Hahn</a:t>
            </a:r>
          </a:p>
          <a:p>
            <a:pPr algn="ctr"/>
            <a:r>
              <a:rPr lang="en-GB" sz="1600" i="1" baseline="0" dirty="0" smtClean="0"/>
              <a:t>Orel </a:t>
            </a:r>
            <a:r>
              <a:rPr lang="en-GB" sz="1600" i="1" baseline="0" dirty="0"/>
              <a:t>State University, Russia</a:t>
            </a:r>
            <a:r>
              <a:rPr lang="en-GB" sz="1600" b="1" i="1" baseline="0" dirty="0"/>
              <a:t> </a:t>
            </a:r>
            <a:r>
              <a:rPr lang="en-GB" sz="1600" b="1" i="1" baseline="0" dirty="0" smtClean="0"/>
              <a:t>– </a:t>
            </a:r>
            <a:r>
              <a:rPr lang="en-GB" sz="1600" b="1" baseline="0" dirty="0" smtClean="0"/>
              <a:t>Yuri  </a:t>
            </a:r>
            <a:r>
              <a:rPr lang="en-GB" sz="1600" b="1" baseline="0" dirty="0" err="1" smtClean="0"/>
              <a:t>Savva</a:t>
            </a:r>
            <a:endParaRPr lang="en-GB" sz="1600" b="1" baseline="0" dirty="0"/>
          </a:p>
          <a:p>
            <a:pPr algn="ctr"/>
            <a:r>
              <a:rPr lang="en-GB" sz="1600" i="1" baseline="0" dirty="0" smtClean="0"/>
              <a:t>Kazan </a:t>
            </a:r>
            <a:r>
              <a:rPr lang="en-GB" sz="1600" i="1" baseline="0" dirty="0"/>
              <a:t>State University, Russia</a:t>
            </a:r>
            <a:r>
              <a:rPr lang="en-GB" sz="1600" b="1" i="1" baseline="0" dirty="0"/>
              <a:t> - </a:t>
            </a:r>
            <a:r>
              <a:rPr lang="en-GB" sz="1600" b="1" baseline="0" dirty="0" err="1"/>
              <a:t>Lenar</a:t>
            </a:r>
            <a:r>
              <a:rPr lang="en-GB" sz="1600" b="1" baseline="0" dirty="0"/>
              <a:t> </a:t>
            </a:r>
            <a:r>
              <a:rPr lang="en-GB" sz="1600" b="1" baseline="0" dirty="0" err="1"/>
              <a:t>Tagirov</a:t>
            </a:r>
            <a:endParaRPr lang="en-GB" sz="1600" b="1" baseline="0" dirty="0"/>
          </a:p>
          <a:p>
            <a:pPr algn="ctr"/>
            <a:r>
              <a:rPr lang="en-GB" sz="1600" i="1" baseline="0" dirty="0"/>
              <a:t>Moscow State University, Russia </a:t>
            </a:r>
            <a:r>
              <a:rPr lang="en-GB" sz="1600" b="1" baseline="0" dirty="0"/>
              <a:t>– Mikhail </a:t>
            </a:r>
            <a:r>
              <a:rPr lang="en-GB" sz="1600" b="1" baseline="0" dirty="0" err="1"/>
              <a:t>Kupriyanov</a:t>
            </a:r>
            <a:endParaRPr lang="en-GB" sz="1600" b="1" baseline="0" dirty="0"/>
          </a:p>
          <a:p>
            <a:pPr algn="ctr"/>
            <a:r>
              <a:rPr lang="en-US" sz="1800" dirty="0">
                <a:solidFill>
                  <a:srgbClr val="FF0000"/>
                </a:solidFill>
              </a:rPr>
              <a:t>Research is done with support of </a:t>
            </a:r>
            <a:r>
              <a:rPr lang="en-US" sz="1800" dirty="0" smtClean="0">
                <a:solidFill>
                  <a:srgbClr val="FF0000"/>
                </a:solidFill>
              </a:rPr>
              <a:t>the EU project “ SPINTECH - Boosting </a:t>
            </a:r>
            <a:r>
              <a:rPr lang="en-US" sz="1800" dirty="0">
                <a:solidFill>
                  <a:srgbClr val="FF0000"/>
                </a:solidFill>
              </a:rPr>
              <a:t>the scientific excellence and innovation capacity in </a:t>
            </a:r>
            <a:r>
              <a:rPr lang="en-US" sz="1800" dirty="0" err="1">
                <a:solidFill>
                  <a:srgbClr val="FF0000"/>
                </a:solidFill>
              </a:rPr>
              <a:t>spintronics</a:t>
            </a:r>
            <a:r>
              <a:rPr lang="en-US" sz="1800" dirty="0">
                <a:solidFill>
                  <a:srgbClr val="FF0000"/>
                </a:solidFill>
              </a:rPr>
              <a:t> of the </a:t>
            </a:r>
            <a:r>
              <a:rPr lang="en-US" sz="1800" baseline="0" dirty="0" smtClean="0">
                <a:solidFill>
                  <a:srgbClr val="FF0000"/>
                </a:solidFill>
              </a:rPr>
              <a:t> </a:t>
            </a:r>
            <a:r>
              <a:rPr lang="en-US" sz="1800" dirty="0" smtClean="0">
                <a:solidFill>
                  <a:srgbClr val="FF0000"/>
                </a:solidFill>
              </a:rPr>
              <a:t>Institute </a:t>
            </a:r>
            <a:r>
              <a:rPr lang="en-US" sz="1800" dirty="0">
                <a:solidFill>
                  <a:srgbClr val="FF0000"/>
                </a:solidFill>
              </a:rPr>
              <a:t>of Electronic Engineering and Nanotechnologies</a:t>
            </a:r>
            <a:r>
              <a:rPr lang="en-US" sz="1800" dirty="0" smtClean="0">
                <a:solidFill>
                  <a:srgbClr val="FF0000"/>
                </a:solidFill>
              </a:rPr>
              <a:t>“, </a:t>
            </a:r>
            <a:r>
              <a:rPr lang="en-US" sz="1800" dirty="0">
                <a:solidFill>
                  <a:srgbClr val="FF0000"/>
                </a:solidFill>
              </a:rPr>
              <a:t>under the grant agreement Nr. 810144</a:t>
            </a:r>
            <a:endParaRPr lang="ru-RU" sz="1800" b="1" baseline="0" dirty="0">
              <a:solidFill>
                <a:srgbClr val="FF0000"/>
              </a:solidFill>
            </a:endParaRPr>
          </a:p>
        </p:txBody>
      </p:sp>
      <p:pic>
        <p:nvPicPr>
          <p:cNvPr id="129028" name="Picture 4" descr="TovZn II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52560"/>
            <a:ext cx="1635155" cy="1026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270695" y="216995"/>
            <a:ext cx="5760640" cy="846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NANO-2019</a:t>
            </a:r>
            <a:r>
              <a:rPr lang="en-US" b="1" dirty="0" smtClean="0"/>
              <a:t> </a:t>
            </a:r>
          </a:p>
          <a:p>
            <a:pPr algn="ctr"/>
            <a:r>
              <a:rPr lang="en-US" b="1" dirty="0" smtClean="0"/>
              <a:t> </a:t>
            </a:r>
            <a:r>
              <a:rPr lang="en-US" sz="1800" b="1" dirty="0" smtClean="0"/>
              <a:t>30</a:t>
            </a:r>
            <a:r>
              <a:rPr lang="en-US" sz="1800" b="1" baseline="30000" dirty="0" smtClean="0"/>
              <a:t>th</a:t>
            </a:r>
            <a:r>
              <a:rPr lang="en-US" sz="1800" b="1" dirty="0"/>
              <a:t> WORLD NANO CONFERENCE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b="1" dirty="0"/>
              <a:t>May 20-21, 2019 Zürich, Switzerland</a:t>
            </a:r>
            <a:endParaRPr lang="ru-RU" sz="1800" dirty="0"/>
          </a:p>
        </p:txBody>
      </p:sp>
      <p:pic>
        <p:nvPicPr>
          <p:cNvPr id="103426" name="Picture 2" descr="spintech_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3034" y="192833"/>
            <a:ext cx="1054843" cy="810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27" name="Picture 3" descr="EC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297288"/>
            <a:ext cx="1894334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8131</TotalTime>
  <Words>101</Words>
  <Application>Microsoft Office PowerPoint</Application>
  <PresentationFormat>Экран (4:3)</PresentationFormat>
  <Paragraphs>18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Оформление по умолчанию</vt:lpstr>
      <vt:lpstr> 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NATO-ARW NDFA-2004 Kishinev 18-22.09.04</dc:title>
  <dc:creator>Ljudmila</dc:creator>
  <cp:lastModifiedBy>X240</cp:lastModifiedBy>
  <cp:revision>475</cp:revision>
  <dcterms:created xsi:type="dcterms:W3CDTF">2004-09-18T09:07:41Z</dcterms:created>
  <dcterms:modified xsi:type="dcterms:W3CDTF">2019-05-23T17:46:17Z</dcterms:modified>
</cp:coreProperties>
</file>